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6393B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6393B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6393B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6393B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6393B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6393B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6393B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6393B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6393B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36393B"/>
        </a:fontRef>
        <a:srgbClr val="36393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F9EC"/>
          </a:solidFill>
        </a:fill>
      </a:tcStyle>
    </a:wholeTbl>
    <a:band2H>
      <a:tcTxStyle b="def" i="def"/>
      <a:tcStyle>
        <a:tcBdr/>
        <a:fill>
          <a:solidFill>
            <a:srgbClr val="E7FCF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36393B"/>
        </a:fontRef>
        <a:srgbClr val="36393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8D1"/>
          </a:solidFill>
        </a:fill>
      </a:tcStyle>
    </a:wholeTbl>
    <a:band2H>
      <a:tcTxStyle b="def" i="def"/>
      <a:tcStyle>
        <a:tcBdr/>
        <a:fill>
          <a:solidFill>
            <a:srgbClr val="FFFC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36393B"/>
        </a:fontRef>
        <a:srgbClr val="36393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FFD"/>
          </a:solidFill>
        </a:fill>
      </a:tcStyle>
    </a:wholeTbl>
    <a:band2H>
      <a:tcTxStyle b="def" i="def"/>
      <a:tcStyle>
        <a:tcBdr/>
        <a:fill>
          <a:solidFill>
            <a:srgbClr val="F5E9F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6393B"/>
        </a:fontRef>
        <a:srgbClr val="36393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6393B"/>
        </a:fontRef>
        <a:srgbClr val="36393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6393B"/>
              </a:solidFill>
              <a:prstDash val="solid"/>
              <a:round/>
            </a:ln>
          </a:top>
          <a:bottom>
            <a:ln w="25400" cap="flat">
              <a:solidFill>
                <a:srgbClr val="36393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6393B"/>
              </a:solidFill>
              <a:prstDash val="solid"/>
              <a:round/>
            </a:ln>
          </a:top>
          <a:bottom>
            <a:ln w="25400" cap="flat">
              <a:solidFill>
                <a:srgbClr val="36393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6393B"/>
        </a:fontRef>
        <a:srgbClr val="36393B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CCD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6393B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6393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6393B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6393B"/>
        </a:fontRef>
        <a:srgbClr val="36393B"/>
      </a:tcTxStyle>
      <a:tcStyle>
        <a:tcBdr>
          <a:left>
            <a:ln w="12700" cap="flat">
              <a:solidFill>
                <a:srgbClr val="36393B"/>
              </a:solidFill>
              <a:prstDash val="solid"/>
              <a:round/>
            </a:ln>
          </a:left>
          <a:right>
            <a:ln w="12700" cap="flat">
              <a:solidFill>
                <a:srgbClr val="36393B"/>
              </a:solidFill>
              <a:prstDash val="solid"/>
              <a:round/>
            </a:ln>
          </a:right>
          <a:top>
            <a:ln w="12700" cap="flat">
              <a:solidFill>
                <a:srgbClr val="36393B"/>
              </a:solidFill>
              <a:prstDash val="solid"/>
              <a:round/>
            </a:ln>
          </a:top>
          <a:bottom>
            <a:ln w="12700" cap="flat">
              <a:solidFill>
                <a:srgbClr val="36393B"/>
              </a:solidFill>
              <a:prstDash val="solid"/>
              <a:round/>
            </a:ln>
          </a:bottom>
          <a:insideH>
            <a:ln w="12700" cap="flat">
              <a:solidFill>
                <a:srgbClr val="36393B"/>
              </a:solidFill>
              <a:prstDash val="solid"/>
              <a:round/>
            </a:ln>
          </a:insideH>
          <a:insideV>
            <a:ln w="12700" cap="flat">
              <a:solidFill>
                <a:srgbClr val="36393B"/>
              </a:solidFill>
              <a:prstDash val="solid"/>
              <a:round/>
            </a:ln>
          </a:insideV>
        </a:tcBdr>
        <a:fill>
          <a:solidFill>
            <a:srgbClr val="36393B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36393B"/>
        </a:fontRef>
        <a:srgbClr val="36393B"/>
      </a:tcTxStyle>
      <a:tcStyle>
        <a:tcBdr>
          <a:left>
            <a:ln w="12700" cap="flat">
              <a:solidFill>
                <a:srgbClr val="36393B"/>
              </a:solidFill>
              <a:prstDash val="solid"/>
              <a:round/>
            </a:ln>
          </a:left>
          <a:right>
            <a:ln w="12700" cap="flat">
              <a:solidFill>
                <a:srgbClr val="36393B"/>
              </a:solidFill>
              <a:prstDash val="solid"/>
              <a:round/>
            </a:ln>
          </a:right>
          <a:top>
            <a:ln w="12700" cap="flat">
              <a:solidFill>
                <a:srgbClr val="36393B"/>
              </a:solidFill>
              <a:prstDash val="solid"/>
              <a:round/>
            </a:ln>
          </a:top>
          <a:bottom>
            <a:ln w="12700" cap="flat">
              <a:solidFill>
                <a:srgbClr val="36393B"/>
              </a:solidFill>
              <a:prstDash val="solid"/>
              <a:round/>
            </a:ln>
          </a:bottom>
          <a:insideH>
            <a:ln w="12700" cap="flat">
              <a:solidFill>
                <a:srgbClr val="36393B"/>
              </a:solidFill>
              <a:prstDash val="solid"/>
              <a:round/>
            </a:ln>
          </a:insideH>
          <a:insideV>
            <a:ln w="12700" cap="flat">
              <a:solidFill>
                <a:srgbClr val="36393B"/>
              </a:solidFill>
              <a:prstDash val="solid"/>
              <a:round/>
            </a:ln>
          </a:insideV>
        </a:tcBdr>
        <a:fill>
          <a:solidFill>
            <a:srgbClr val="36393B">
              <a:alpha val="20000"/>
            </a:srgbClr>
          </a:solidFill>
        </a:fill>
      </a:tcStyle>
    </a:firstCol>
    <a:lastRow>
      <a:tcTxStyle b="on" i="off">
        <a:fontRef idx="major">
          <a:srgbClr val="36393B"/>
        </a:fontRef>
        <a:srgbClr val="36393B"/>
      </a:tcTxStyle>
      <a:tcStyle>
        <a:tcBdr>
          <a:left>
            <a:ln w="12700" cap="flat">
              <a:solidFill>
                <a:srgbClr val="36393B"/>
              </a:solidFill>
              <a:prstDash val="solid"/>
              <a:round/>
            </a:ln>
          </a:left>
          <a:right>
            <a:ln w="12700" cap="flat">
              <a:solidFill>
                <a:srgbClr val="36393B"/>
              </a:solidFill>
              <a:prstDash val="solid"/>
              <a:round/>
            </a:ln>
          </a:right>
          <a:top>
            <a:ln w="50800" cap="flat">
              <a:solidFill>
                <a:srgbClr val="36393B"/>
              </a:solidFill>
              <a:prstDash val="solid"/>
              <a:round/>
            </a:ln>
          </a:top>
          <a:bottom>
            <a:ln w="12700" cap="flat">
              <a:solidFill>
                <a:srgbClr val="36393B"/>
              </a:solidFill>
              <a:prstDash val="solid"/>
              <a:round/>
            </a:ln>
          </a:bottom>
          <a:insideH>
            <a:ln w="12700" cap="flat">
              <a:solidFill>
                <a:srgbClr val="36393B"/>
              </a:solidFill>
              <a:prstDash val="solid"/>
              <a:round/>
            </a:ln>
          </a:insideH>
          <a:insideV>
            <a:ln w="12700" cap="flat">
              <a:solidFill>
                <a:srgbClr val="36393B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36393B"/>
        </a:fontRef>
        <a:srgbClr val="36393B"/>
      </a:tcTxStyle>
      <a:tcStyle>
        <a:tcBdr>
          <a:left>
            <a:ln w="12700" cap="flat">
              <a:solidFill>
                <a:srgbClr val="36393B"/>
              </a:solidFill>
              <a:prstDash val="solid"/>
              <a:round/>
            </a:ln>
          </a:left>
          <a:right>
            <a:ln w="12700" cap="flat">
              <a:solidFill>
                <a:srgbClr val="36393B"/>
              </a:solidFill>
              <a:prstDash val="solid"/>
              <a:round/>
            </a:ln>
          </a:right>
          <a:top>
            <a:ln w="12700" cap="flat">
              <a:solidFill>
                <a:srgbClr val="36393B"/>
              </a:solidFill>
              <a:prstDash val="solid"/>
              <a:round/>
            </a:ln>
          </a:top>
          <a:bottom>
            <a:ln w="25400" cap="flat">
              <a:solidFill>
                <a:srgbClr val="36393B"/>
              </a:solidFill>
              <a:prstDash val="solid"/>
              <a:round/>
            </a:ln>
          </a:bottom>
          <a:insideH>
            <a:ln w="12700" cap="flat">
              <a:solidFill>
                <a:srgbClr val="36393B"/>
              </a:solidFill>
              <a:prstDash val="solid"/>
              <a:round/>
            </a:ln>
          </a:insideH>
          <a:insideV>
            <a:ln w="12700" cap="flat">
              <a:solidFill>
                <a:srgbClr val="36393B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5"/>
          <p:cNvSpPr/>
          <p:nvPr/>
        </p:nvSpPr>
        <p:spPr>
          <a:xfrm>
            <a:off x="3127385" y="1976766"/>
            <a:ext cx="6929123" cy="48775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16765" y="0"/>
                  <a:pt x="21600" y="6869"/>
                  <a:pt x="21600" y="15343"/>
                </a:cubicBezTo>
                <a:cubicBezTo>
                  <a:pt x="21600" y="17461"/>
                  <a:pt x="21298" y="19479"/>
                  <a:pt x="20751" y="21315"/>
                </a:cubicBezTo>
                <a:lnTo>
                  <a:pt x="20655" y="21600"/>
                </a:lnTo>
                <a:lnTo>
                  <a:pt x="945" y="21600"/>
                </a:lnTo>
                <a:lnTo>
                  <a:pt x="849" y="21315"/>
                </a:lnTo>
                <a:cubicBezTo>
                  <a:pt x="302" y="19479"/>
                  <a:pt x="0" y="17461"/>
                  <a:pt x="0" y="15343"/>
                </a:cubicBezTo>
                <a:cubicBezTo>
                  <a:pt x="0" y="6869"/>
                  <a:pt x="4835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chemeClr val="accent1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pic>
        <p:nvPicPr>
          <p:cNvPr id="13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rcRect l="0" t="2550" r="0" b="8386"/>
          <a:stretch>
            <a:fillRect/>
          </a:stretch>
        </p:blipFill>
        <p:spPr>
          <a:xfrm>
            <a:off x="760409" y="0"/>
            <a:ext cx="11431593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CLICK TO EDIT MASTER TITLE STYLE"/>
          <p:cNvSpPr txBox="1"/>
          <p:nvPr>
            <p:ph type="title" hasCustomPrompt="1"/>
          </p:nvPr>
        </p:nvSpPr>
        <p:spPr>
          <a:xfrm>
            <a:off x="816767" y="1399032"/>
            <a:ext cx="6757417" cy="3427505"/>
          </a:xfrm>
          <a:prstGeom prst="rect">
            <a:avLst/>
          </a:prstGeom>
        </p:spPr>
        <p:txBody>
          <a:bodyPr anchor="t"/>
          <a:lstStyle>
            <a:lvl1pPr>
              <a:defRPr spc="600" sz="45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8586648" y="6202682"/>
            <a:ext cx="301905" cy="30733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LICK TO EDIT MASTER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EDIT MASTER TITLE</a:t>
            </a:r>
          </a:p>
        </p:txBody>
      </p:sp>
      <p:sp>
        <p:nvSpPr>
          <p:cNvPr id="113" name="Body Level One…"/>
          <p:cNvSpPr txBox="1"/>
          <p:nvPr>
            <p:ph type="body" sz="half" idx="1"/>
          </p:nvPr>
        </p:nvSpPr>
        <p:spPr>
          <a:xfrm>
            <a:off x="850391" y="1837944"/>
            <a:ext cx="3941068" cy="4270248"/>
          </a:xfrm>
          <a:prstGeom prst="rect">
            <a:avLst/>
          </a:prstGeom>
        </p:spPr>
        <p:txBody>
          <a:bodyPr lIns="45718" tIns="45718" rIns="45718" bIns="45718"/>
          <a:lstStyle>
            <a:lvl1pPr>
              <a:lnSpc>
                <a:spcPct val="120000"/>
              </a:lnSpc>
              <a:spcBef>
                <a:spcPts val="600"/>
              </a:spcBef>
              <a:defRPr b="1" cap="all" sz="1800"/>
            </a:lvl1pPr>
            <a:lvl2pPr marL="283463" indent="-285750">
              <a:lnSpc>
                <a:spcPct val="120000"/>
              </a:lnSpc>
              <a:spcBef>
                <a:spcPts val="600"/>
              </a:spcBef>
              <a:buSzPct val="100000"/>
              <a:buChar char="•"/>
              <a:defRPr b="1" cap="all" sz="1800"/>
            </a:lvl2pPr>
            <a:lvl3pPr marL="584357" indent="-321467">
              <a:lnSpc>
                <a:spcPct val="120000"/>
              </a:lnSpc>
              <a:spcBef>
                <a:spcPts val="600"/>
              </a:spcBef>
              <a:buSzPct val="100000"/>
              <a:buChar char="•"/>
              <a:defRPr b="1" cap="all" sz="1800"/>
            </a:lvl3pPr>
            <a:lvl4pPr>
              <a:lnSpc>
                <a:spcPct val="120000"/>
              </a:lnSpc>
              <a:spcBef>
                <a:spcPts val="600"/>
              </a:spcBef>
              <a:defRPr b="1" cap="all" sz="1800"/>
            </a:lvl4pPr>
            <a:lvl5pPr>
              <a:lnSpc>
                <a:spcPct val="120000"/>
              </a:lnSpc>
              <a:spcBef>
                <a:spcPts val="600"/>
              </a:spcBef>
              <a:defRPr b="1" cap="all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LICK TO EDIT MASTER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EDIT MASTER TITLE</a:t>
            </a:r>
          </a:p>
        </p:txBody>
      </p:sp>
      <p:sp>
        <p:nvSpPr>
          <p:cNvPr id="12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LICK TO EDIT MASTER TITLE"/>
          <p:cNvSpPr txBox="1"/>
          <p:nvPr>
            <p:ph type="title" hasCustomPrompt="1"/>
          </p:nvPr>
        </p:nvSpPr>
        <p:spPr>
          <a:xfrm>
            <a:off x="850391" y="182879"/>
            <a:ext cx="10085835" cy="1307593"/>
          </a:xfrm>
          <a:prstGeom prst="rect">
            <a:avLst/>
          </a:prstGeom>
        </p:spPr>
        <p:txBody>
          <a:bodyPr/>
          <a:lstStyle/>
          <a:p>
            <a:pPr/>
            <a:r>
              <a:t>CLICK TO EDIT MASTER TITLE</a:t>
            </a:r>
          </a:p>
        </p:txBody>
      </p:sp>
      <p:sp>
        <p:nvSpPr>
          <p:cNvPr id="131" name="Body Level One…"/>
          <p:cNvSpPr txBox="1"/>
          <p:nvPr>
            <p:ph type="body" sz="quarter" idx="1"/>
          </p:nvPr>
        </p:nvSpPr>
        <p:spPr>
          <a:xfrm>
            <a:off x="850391" y="1911094"/>
            <a:ext cx="4837180" cy="2898651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1200"/>
              </a:spcBef>
              <a:defRPr sz="1800"/>
            </a:lvl1pPr>
            <a:lvl2pPr marL="283463" indent="-285750">
              <a:lnSpc>
                <a:spcPct val="120000"/>
              </a:lnSpc>
              <a:spcBef>
                <a:spcPts val="1200"/>
              </a:spcBef>
              <a:buSzPct val="100000"/>
              <a:buChar char="•"/>
              <a:defRPr sz="1800"/>
            </a:lvl2pPr>
            <a:lvl3pPr marL="584357" indent="-321467">
              <a:lnSpc>
                <a:spcPct val="120000"/>
              </a:lnSpc>
              <a:spcBef>
                <a:spcPts val="1200"/>
              </a:spcBef>
              <a:buSzPct val="100000"/>
              <a:buChar char="•"/>
              <a:defRPr sz="1800"/>
            </a:lvl3pPr>
            <a:lvl4pPr>
              <a:lnSpc>
                <a:spcPct val="120000"/>
              </a:lnSpc>
              <a:spcBef>
                <a:spcPts val="1200"/>
              </a:spcBef>
              <a:defRPr sz="1800"/>
            </a:lvl4pPr>
            <a:lvl5pPr>
              <a:lnSpc>
                <a:spcPct val="120000"/>
              </a:lnSpc>
              <a:spcBef>
                <a:spcPts val="1200"/>
              </a:spcBef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2" name="Picture Placeholder 17"/>
          <p:cNvSpPr/>
          <p:nvPr>
            <p:ph type="pic" sz="quarter" idx="21"/>
          </p:nvPr>
        </p:nvSpPr>
        <p:spPr>
          <a:xfrm>
            <a:off x="6812280" y="4242815"/>
            <a:ext cx="4123947" cy="261518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"/>
            <a:ext cx="11811000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Freeform 12"/>
          <p:cNvSpPr/>
          <p:nvPr/>
        </p:nvSpPr>
        <p:spPr>
          <a:xfrm>
            <a:off x="777816" y="0"/>
            <a:ext cx="8272493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395" y="0"/>
                </a:moveTo>
                <a:lnTo>
                  <a:pt x="15205" y="0"/>
                </a:lnTo>
                <a:lnTo>
                  <a:pt x="15482" y="151"/>
                </a:lnTo>
                <a:cubicBezTo>
                  <a:pt x="19102" y="2255"/>
                  <a:pt x="21600" y="6723"/>
                  <a:pt x="21600" y="11894"/>
                </a:cubicBezTo>
                <a:cubicBezTo>
                  <a:pt x="21600" y="15548"/>
                  <a:pt x="20353" y="18850"/>
                  <a:pt x="18345" y="21216"/>
                </a:cubicBezTo>
                <a:lnTo>
                  <a:pt x="17998" y="21600"/>
                </a:lnTo>
                <a:lnTo>
                  <a:pt x="3602" y="21600"/>
                </a:lnTo>
                <a:lnTo>
                  <a:pt x="3255" y="21216"/>
                </a:lnTo>
                <a:cubicBezTo>
                  <a:pt x="1247" y="18850"/>
                  <a:pt x="0" y="15548"/>
                  <a:pt x="0" y="11894"/>
                </a:cubicBezTo>
                <a:cubicBezTo>
                  <a:pt x="0" y="6723"/>
                  <a:pt x="2498" y="2255"/>
                  <a:pt x="6118" y="15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chemeClr val="accent1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sp>
        <p:nvSpPr>
          <p:cNvPr id="142" name="CLICK TO EDIT MASTER TITLE STYLE"/>
          <p:cNvSpPr txBox="1"/>
          <p:nvPr>
            <p:ph type="title" hasCustomPrompt="1"/>
          </p:nvPr>
        </p:nvSpPr>
        <p:spPr>
          <a:xfrm>
            <a:off x="1907195" y="2188196"/>
            <a:ext cx="5985163" cy="1594510"/>
          </a:xfrm>
          <a:prstGeom prst="rect">
            <a:avLst/>
          </a:prstGeo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143" name="Body Level One…"/>
          <p:cNvSpPr txBox="1"/>
          <p:nvPr>
            <p:ph type="body" sz="quarter" idx="1"/>
          </p:nvPr>
        </p:nvSpPr>
        <p:spPr>
          <a:xfrm>
            <a:off x="1907195" y="4078223"/>
            <a:ext cx="5444519" cy="1731893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Rectangle 9"/>
          <p:cNvSpPr/>
          <p:nvPr/>
        </p:nvSpPr>
        <p:spPr>
          <a:xfrm>
            <a:off x="10408059" y="1151133"/>
            <a:ext cx="190349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chemeClr val="accent1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sp>
        <p:nvSpPr>
          <p:cNvPr id="145" name="Rectangle 11"/>
          <p:cNvSpPr/>
          <p:nvPr/>
        </p:nvSpPr>
        <p:spPr>
          <a:xfrm>
            <a:off x="10987992" y="114070"/>
            <a:ext cx="190349" cy="1037062"/>
          </a:xfrm>
          <a:prstGeom prst="rect">
            <a:avLst/>
          </a:prstGeom>
          <a:solidFill>
            <a:schemeClr val="accent1">
              <a:alpha val="84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chemeClr val="accent1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8586648" y="6202682"/>
            <a:ext cx="301905" cy="30733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LICK TO EDIT MASTER TITLE STYLE"/>
          <p:cNvSpPr txBox="1"/>
          <p:nvPr>
            <p:ph type="title" hasCustomPrompt="1"/>
          </p:nvPr>
        </p:nvSpPr>
        <p:spPr>
          <a:xfrm>
            <a:off x="6696219" y="640080"/>
            <a:ext cx="5029204" cy="2157984"/>
          </a:xfrm>
          <a:prstGeom prst="rect">
            <a:avLst/>
          </a:prstGeo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23" name="Picture Placeholder 4"/>
          <p:cNvSpPr/>
          <p:nvPr>
            <p:ph type="pic" sz="half" idx="21"/>
          </p:nvPr>
        </p:nvSpPr>
        <p:spPr>
          <a:xfrm>
            <a:off x="1395412" y="653460"/>
            <a:ext cx="4597557" cy="55499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6696219" y="3127248"/>
            <a:ext cx="4834521" cy="3108963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1200"/>
              </a:spcBef>
              <a:defRPr sz="1800"/>
            </a:lvl1pPr>
            <a:lvl2pPr>
              <a:lnSpc>
                <a:spcPct val="120000"/>
              </a:lnSpc>
              <a:spcBef>
                <a:spcPts val="1200"/>
              </a:spcBef>
              <a:defRPr sz="1800"/>
            </a:lvl2pPr>
            <a:lvl3pPr>
              <a:lnSpc>
                <a:spcPct val="120000"/>
              </a:lnSpc>
              <a:spcBef>
                <a:spcPts val="1200"/>
              </a:spcBef>
              <a:defRPr sz="1800"/>
            </a:lvl3pPr>
            <a:lvl4pPr>
              <a:lnSpc>
                <a:spcPct val="120000"/>
              </a:lnSpc>
              <a:spcBef>
                <a:spcPts val="1200"/>
              </a:spcBef>
              <a:defRPr sz="1800"/>
            </a:lvl4pPr>
            <a:lvl5pPr>
              <a:lnSpc>
                <a:spcPct val="120000"/>
              </a:lnSpc>
              <a:spcBef>
                <a:spcPts val="1200"/>
              </a:spcBef>
              <a:defRPr sz="1800"/>
            </a:lvl5pPr>
          </a:lstStyle>
          <a:p>
            <a:pPr/>
            <a:r>
              <a:t>Click to edit master text styles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Rectangle 3"/>
          <p:cNvSpPr/>
          <p:nvPr/>
        </p:nvSpPr>
        <p:spPr>
          <a:xfrm>
            <a:off x="11792373" y="0"/>
            <a:ext cx="408813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7"/>
          <p:cNvSpPr/>
          <p:nvPr/>
        </p:nvSpPr>
        <p:spPr>
          <a:xfrm>
            <a:off x="0" y="-1"/>
            <a:ext cx="4553712" cy="2432306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chemeClr val="accent1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sp>
        <p:nvSpPr>
          <p:cNvPr id="34" name="CLICK TO EDIT MASTER TITLE STYLE"/>
          <p:cNvSpPr txBox="1"/>
          <p:nvPr>
            <p:ph type="title" hasCustomPrompt="1"/>
          </p:nvPr>
        </p:nvSpPr>
        <p:spPr>
          <a:xfrm>
            <a:off x="6693406" y="640080"/>
            <a:ext cx="5093211" cy="2189223"/>
          </a:xfrm>
          <a:prstGeom prst="rect">
            <a:avLst/>
          </a:prstGeo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5" name="Picture Placeholder 5"/>
          <p:cNvSpPr/>
          <p:nvPr>
            <p:ph type="pic" sz="half" idx="21"/>
          </p:nvPr>
        </p:nvSpPr>
        <p:spPr>
          <a:xfrm>
            <a:off x="832102" y="640079"/>
            <a:ext cx="4727451" cy="555955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" name="Body Level One…"/>
          <p:cNvSpPr txBox="1"/>
          <p:nvPr>
            <p:ph type="body" sz="quarter" idx="1"/>
          </p:nvPr>
        </p:nvSpPr>
        <p:spPr>
          <a:xfrm>
            <a:off x="6693406" y="3145533"/>
            <a:ext cx="4306828" cy="2313435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1200"/>
              </a:spcBef>
            </a:lvl1pPr>
            <a:lvl2pPr>
              <a:lnSpc>
                <a:spcPct val="120000"/>
              </a:lnSpc>
              <a:spcBef>
                <a:spcPts val="1200"/>
              </a:spcBef>
            </a:lvl2pPr>
            <a:lvl3pPr>
              <a:lnSpc>
                <a:spcPct val="120000"/>
              </a:lnSpc>
              <a:spcBef>
                <a:spcPts val="1200"/>
              </a:spcBef>
            </a:lvl3pPr>
            <a:lvl4pPr>
              <a:lnSpc>
                <a:spcPct val="120000"/>
              </a:lnSpc>
              <a:spcBef>
                <a:spcPts val="1200"/>
              </a:spcBef>
            </a:lvl4pPr>
            <a:lvl5pPr>
              <a:lnSpc>
                <a:spcPct val="120000"/>
              </a:lnSpc>
              <a:spcBef>
                <a:spcPts val="120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" name="Oval 6"/>
          <p:cNvSpPr/>
          <p:nvPr/>
        </p:nvSpPr>
        <p:spPr>
          <a:xfrm>
            <a:off x="4903411" y="3140473"/>
            <a:ext cx="1314951" cy="1314951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sp>
        <p:nvSpPr>
          <p:cNvPr id="38" name="Slide Number"/>
          <p:cNvSpPr txBox="1"/>
          <p:nvPr>
            <p:ph type="sldNum" sz="quarter" idx="2"/>
          </p:nvPr>
        </p:nvSpPr>
        <p:spPr>
          <a:xfrm>
            <a:off x="8586648" y="6202682"/>
            <a:ext cx="301905" cy="30733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LICK TO EDIT MASTER TITLE"/>
          <p:cNvSpPr txBox="1"/>
          <p:nvPr>
            <p:ph type="title" hasCustomPrompt="1"/>
          </p:nvPr>
        </p:nvSpPr>
        <p:spPr>
          <a:xfrm>
            <a:off x="847381" y="1106424"/>
            <a:ext cx="6839715" cy="1746507"/>
          </a:xfrm>
          <a:prstGeom prst="rect">
            <a:avLst/>
          </a:prstGeom>
        </p:spPr>
        <p:txBody>
          <a:bodyPr/>
          <a:lstStyle/>
          <a:p>
            <a:pPr/>
            <a:r>
              <a:t>CLICK TO EDIT MASTER TITLE</a:t>
            </a:r>
          </a:p>
        </p:txBody>
      </p:sp>
      <p:sp>
        <p:nvSpPr>
          <p:cNvPr id="46" name="Body Level One…"/>
          <p:cNvSpPr txBox="1"/>
          <p:nvPr>
            <p:ph type="body" sz="quarter" idx="1"/>
          </p:nvPr>
        </p:nvSpPr>
        <p:spPr>
          <a:xfrm>
            <a:off x="850391" y="3236976"/>
            <a:ext cx="5248658" cy="2660907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1200"/>
              </a:spcBef>
              <a:defRPr sz="1800"/>
            </a:lvl1pPr>
            <a:lvl2pPr>
              <a:lnSpc>
                <a:spcPct val="120000"/>
              </a:lnSpc>
              <a:spcBef>
                <a:spcPts val="1200"/>
              </a:spcBef>
              <a:defRPr sz="1800"/>
            </a:lvl2pPr>
            <a:lvl3pPr>
              <a:lnSpc>
                <a:spcPct val="120000"/>
              </a:lnSpc>
              <a:spcBef>
                <a:spcPts val="1200"/>
              </a:spcBef>
              <a:defRPr sz="1800"/>
            </a:lvl3pPr>
            <a:lvl4pPr>
              <a:lnSpc>
                <a:spcPct val="120000"/>
              </a:lnSpc>
              <a:spcBef>
                <a:spcPts val="1200"/>
              </a:spcBef>
              <a:defRPr sz="1800"/>
            </a:lvl4pPr>
            <a:lvl5pPr>
              <a:lnSpc>
                <a:spcPct val="120000"/>
              </a:lnSpc>
              <a:spcBef>
                <a:spcPts val="1200"/>
              </a:spcBef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" name="Picture Placeholder 8"/>
          <p:cNvSpPr/>
          <p:nvPr>
            <p:ph type="pic" sz="half" idx="21"/>
          </p:nvPr>
        </p:nvSpPr>
        <p:spPr>
          <a:xfrm>
            <a:off x="7680959" y="804672"/>
            <a:ext cx="3475650" cy="524865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36" descr="Picture 36"/>
          <p:cNvPicPr>
            <a:picLocks noChangeAspect="1"/>
          </p:cNvPicPr>
          <p:nvPr/>
        </p:nvPicPr>
        <p:blipFill>
          <a:blip r:embed="rId2">
            <a:extLst/>
          </a:blip>
          <a:srcRect l="0" t="0" r="21974" b="1532"/>
          <a:stretch>
            <a:fillRect/>
          </a:stretch>
        </p:blipFill>
        <p:spPr>
          <a:xfrm rot="8325578">
            <a:off x="-1775022" y="-1607466"/>
            <a:ext cx="10567988" cy="89050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8741"/>
                </a:lnTo>
                <a:lnTo>
                  <a:pt x="12360" y="21600"/>
                </a:lnTo>
                <a:lnTo>
                  <a:pt x="21600" y="9091"/>
                </a:lnTo>
                <a:lnTo>
                  <a:pt x="12861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56" name="Freeform 13"/>
          <p:cNvSpPr/>
          <p:nvPr/>
        </p:nvSpPr>
        <p:spPr>
          <a:xfrm>
            <a:off x="925158" y="4144750"/>
            <a:ext cx="4788327" cy="2713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16765" y="0"/>
                  <a:pt x="21600" y="8533"/>
                  <a:pt x="21600" y="19060"/>
                </a:cubicBezTo>
                <a:cubicBezTo>
                  <a:pt x="21600" y="19718"/>
                  <a:pt x="21581" y="20368"/>
                  <a:pt x="21544" y="21009"/>
                </a:cubicBezTo>
                <a:lnTo>
                  <a:pt x="21493" y="21600"/>
                </a:lnTo>
                <a:lnTo>
                  <a:pt x="107" y="21600"/>
                </a:lnTo>
                <a:lnTo>
                  <a:pt x="56" y="21009"/>
                </a:lnTo>
                <a:cubicBezTo>
                  <a:pt x="19" y="20368"/>
                  <a:pt x="0" y="19718"/>
                  <a:pt x="0" y="19060"/>
                </a:cubicBezTo>
                <a:cubicBezTo>
                  <a:pt x="0" y="8533"/>
                  <a:pt x="4835" y="0"/>
                  <a:pt x="10800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chemeClr val="accent1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sp>
        <p:nvSpPr>
          <p:cNvPr id="57" name="CLICK TO EDIT MASTER TITLE STYLE"/>
          <p:cNvSpPr txBox="1"/>
          <p:nvPr>
            <p:ph type="title" hasCustomPrompt="1"/>
          </p:nvPr>
        </p:nvSpPr>
        <p:spPr>
          <a:xfrm>
            <a:off x="6693406" y="1325880"/>
            <a:ext cx="5093211" cy="2816352"/>
          </a:xfrm>
          <a:prstGeom prst="rect">
            <a:avLst/>
          </a:prstGeo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6693406" y="4462271"/>
            <a:ext cx="3995931" cy="1956818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1200"/>
              </a:spcBef>
              <a:defRPr sz="1800"/>
            </a:lvl1pPr>
            <a:lvl2pPr>
              <a:lnSpc>
                <a:spcPct val="120000"/>
              </a:lnSpc>
              <a:spcBef>
                <a:spcPts val="1200"/>
              </a:spcBef>
              <a:defRPr sz="1800"/>
            </a:lvl2pPr>
            <a:lvl3pPr>
              <a:lnSpc>
                <a:spcPct val="120000"/>
              </a:lnSpc>
              <a:spcBef>
                <a:spcPts val="1200"/>
              </a:spcBef>
              <a:defRPr sz="1800"/>
            </a:lvl3pPr>
            <a:lvl4pPr>
              <a:lnSpc>
                <a:spcPct val="120000"/>
              </a:lnSpc>
              <a:spcBef>
                <a:spcPts val="1200"/>
              </a:spcBef>
              <a:defRPr sz="1800"/>
            </a:lvl4pPr>
            <a:lvl5pPr>
              <a:lnSpc>
                <a:spcPct val="120000"/>
              </a:lnSpc>
              <a:spcBef>
                <a:spcPts val="1200"/>
              </a:spcBef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Rectangle 1"/>
          <p:cNvSpPr/>
          <p:nvPr/>
        </p:nvSpPr>
        <p:spPr>
          <a:xfrm>
            <a:off x="11792373" y="0"/>
            <a:ext cx="408813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8586648" y="6202682"/>
            <a:ext cx="301905" cy="30733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 10"/>
          <p:cNvSpPr/>
          <p:nvPr/>
        </p:nvSpPr>
        <p:spPr>
          <a:xfrm>
            <a:off x="4410511" y="4010864"/>
            <a:ext cx="5056097" cy="28471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cubicBezTo>
                  <a:pt x="16765" y="0"/>
                  <a:pt x="21600" y="8587"/>
                  <a:pt x="21600" y="19179"/>
                </a:cubicBezTo>
                <a:cubicBezTo>
                  <a:pt x="21600" y="19841"/>
                  <a:pt x="21581" y="20495"/>
                  <a:pt x="21544" y="21140"/>
                </a:cubicBezTo>
                <a:lnTo>
                  <a:pt x="21505" y="21600"/>
                </a:lnTo>
                <a:lnTo>
                  <a:pt x="95" y="21600"/>
                </a:lnTo>
                <a:lnTo>
                  <a:pt x="56" y="21140"/>
                </a:lnTo>
                <a:cubicBezTo>
                  <a:pt x="19" y="20495"/>
                  <a:pt x="0" y="19841"/>
                  <a:pt x="0" y="19179"/>
                </a:cubicBezTo>
                <a:cubicBezTo>
                  <a:pt x="0" y="8587"/>
                  <a:pt x="4835" y="0"/>
                  <a:pt x="10800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chemeClr val="accent1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pic>
        <p:nvPicPr>
          <p:cNvPr id="68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rcRect l="0" t="0" r="17667" b="23487"/>
          <a:stretch>
            <a:fillRect/>
          </a:stretch>
        </p:blipFill>
        <p:spPr>
          <a:xfrm>
            <a:off x="4161968" y="2125401"/>
            <a:ext cx="7640392" cy="4732602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CLICK TO EDIT MASTER TITLE STYLE"/>
          <p:cNvSpPr txBox="1"/>
          <p:nvPr>
            <p:ph type="title" hasCustomPrompt="1"/>
          </p:nvPr>
        </p:nvSpPr>
        <p:spPr>
          <a:xfrm>
            <a:off x="850391" y="420623"/>
            <a:ext cx="10954513" cy="146304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70" name="Body Level One…"/>
          <p:cNvSpPr txBox="1"/>
          <p:nvPr>
            <p:ph type="body" sz="half" idx="1"/>
          </p:nvPr>
        </p:nvSpPr>
        <p:spPr>
          <a:xfrm>
            <a:off x="850899" y="2231133"/>
            <a:ext cx="4828033" cy="3566164"/>
          </a:xfrm>
          <a:prstGeom prst="rect">
            <a:avLst/>
          </a:prstGeom>
        </p:spPr>
        <p:txBody>
          <a:bodyPr/>
          <a:lstStyle>
            <a:lvl1pPr marL="283463" indent="-283463">
              <a:lnSpc>
                <a:spcPct val="120000"/>
              </a:lnSpc>
              <a:spcBef>
                <a:spcPts val="1200"/>
              </a:spcBef>
              <a:buSzPct val="100000"/>
              <a:buFont typeface="Arial"/>
              <a:buChar char="•"/>
            </a:lvl1pPr>
            <a:lvl2pPr>
              <a:lnSpc>
                <a:spcPct val="120000"/>
              </a:lnSpc>
              <a:spcBef>
                <a:spcPts val="1200"/>
              </a:spcBef>
              <a:buFont typeface="Arial"/>
            </a:lvl2pPr>
            <a:lvl3pPr>
              <a:lnSpc>
                <a:spcPct val="120000"/>
              </a:lnSpc>
              <a:spcBef>
                <a:spcPts val="1200"/>
              </a:spcBef>
              <a:buFont typeface="Arial"/>
            </a:lvl3pPr>
            <a:lvl4pPr>
              <a:lnSpc>
                <a:spcPct val="120000"/>
              </a:lnSpc>
              <a:spcBef>
                <a:spcPts val="1200"/>
              </a:spcBef>
              <a:buFont typeface="Arial"/>
            </a:lvl4pPr>
            <a:lvl5pPr>
              <a:lnSpc>
                <a:spcPct val="120000"/>
              </a:lnSpc>
              <a:spcBef>
                <a:spcPts val="1200"/>
              </a:spcBef>
              <a:buFont typeface="Arial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2"/>
          <p:cNvGrpSpPr/>
          <p:nvPr/>
        </p:nvGrpSpPr>
        <p:grpSpPr>
          <a:xfrm>
            <a:off x="-51" y="-79"/>
            <a:ext cx="12191644" cy="6858048"/>
            <a:chOff x="-34" y="-53"/>
            <a:chExt cx="12191643" cy="6858047"/>
          </a:xfrm>
        </p:grpSpPr>
        <p:grpSp>
          <p:nvGrpSpPr>
            <p:cNvPr id="80" name="Picture Placeholder 14"/>
            <p:cNvGrpSpPr/>
            <p:nvPr/>
          </p:nvGrpSpPr>
          <p:grpSpPr>
            <a:xfrm>
              <a:off x="6155694" y="-16"/>
              <a:ext cx="6035915" cy="6858010"/>
              <a:chOff x="0" y="0"/>
              <a:chExt cx="6035914" cy="6858009"/>
            </a:xfrm>
          </p:grpSpPr>
          <p:sp>
            <p:nvSpPr>
              <p:cNvPr id="78" name="Rectangle"/>
              <p:cNvSpPr/>
              <p:nvPr/>
            </p:nvSpPr>
            <p:spPr>
              <a:xfrm rot="10800000">
                <a:off x="0" y="0"/>
                <a:ext cx="6035914" cy="6858009"/>
              </a:xfrm>
              <a:prstGeom prst="rect">
                <a:avLst/>
              </a:prstGeom>
              <a:solidFill>
                <a:srgbClr val="D8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latin typeface="Avenir Next LT Pro Light"/>
                    <a:ea typeface="Avenir Next LT Pro Light"/>
                    <a:cs typeface="Avenir Next LT Pro Light"/>
                    <a:sym typeface="Avenir Next LT Pro Light"/>
                  </a:defRPr>
                </a:pPr>
              </a:p>
            </p:txBody>
          </p:sp>
          <p:pic>
            <p:nvPicPr>
              <p:cNvPr id="79" name="image43.png" descr="image43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 rot="10800000">
                <a:off x="0" y="0"/>
                <a:ext cx="6035914" cy="68580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83" name="Picture Placeholder 14"/>
            <p:cNvGrpSpPr/>
            <p:nvPr/>
          </p:nvGrpSpPr>
          <p:grpSpPr>
            <a:xfrm>
              <a:off x="-35" y="-54"/>
              <a:ext cx="6035916" cy="6858012"/>
              <a:chOff x="-17" y="-27"/>
              <a:chExt cx="6035914" cy="6858011"/>
            </a:xfrm>
          </p:grpSpPr>
          <p:sp>
            <p:nvSpPr>
              <p:cNvPr id="81" name="Rectangle"/>
              <p:cNvSpPr/>
              <p:nvPr/>
            </p:nvSpPr>
            <p:spPr>
              <a:xfrm rot="10800000">
                <a:off x="-17" y="-27"/>
                <a:ext cx="6035915" cy="6858011"/>
              </a:xfrm>
              <a:prstGeom prst="rect">
                <a:avLst/>
              </a:prstGeom>
              <a:solidFill>
                <a:srgbClr val="D8FCF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latin typeface="Avenir Next LT Pro Light"/>
                    <a:ea typeface="Avenir Next LT Pro Light"/>
                    <a:cs typeface="Avenir Next LT Pro Light"/>
                    <a:sym typeface="Avenir Next LT Pro Light"/>
                  </a:defRPr>
                </a:pPr>
              </a:p>
            </p:txBody>
          </p:sp>
          <p:pic>
            <p:nvPicPr>
              <p:cNvPr id="82" name="image43.png" descr="image43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 rot="10800000">
                <a:off x="-18" y="-28"/>
                <a:ext cx="6035916" cy="685801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sp>
        <p:nvSpPr>
          <p:cNvPr id="85" name="CLICK TO EDIT MASTER TITLE STYLE"/>
          <p:cNvSpPr txBox="1"/>
          <p:nvPr>
            <p:ph type="title" hasCustomPrompt="1"/>
          </p:nvPr>
        </p:nvSpPr>
        <p:spPr>
          <a:xfrm>
            <a:off x="2648929" y="0"/>
            <a:ext cx="6894140" cy="6894136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algn="ctr">
              <a:defRPr spc="600" sz="45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8586648" y="6202682"/>
            <a:ext cx="301905" cy="30733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LICK TO EDIT MASTER TITLE STYLE"/>
          <p:cNvSpPr txBox="1"/>
          <p:nvPr>
            <p:ph type="title" hasCustomPrompt="1"/>
          </p:nvPr>
        </p:nvSpPr>
        <p:spPr>
          <a:xfrm>
            <a:off x="846879" y="868680"/>
            <a:ext cx="5248658" cy="2157984"/>
          </a:xfrm>
          <a:prstGeom prst="rect">
            <a:avLst/>
          </a:prstGeom>
        </p:spPr>
        <p:txBody>
          <a:bodyPr anchor="t"/>
          <a:lstStyle/>
          <a:p>
            <a:pPr/>
            <a:r>
              <a:t>CLICK TO EDIT MASTER TITLE STYLE</a:t>
            </a:r>
          </a:p>
        </p:txBody>
      </p:sp>
      <p:sp>
        <p:nvSpPr>
          <p:cNvPr id="94" name="Picture Placeholder 13"/>
          <p:cNvSpPr/>
          <p:nvPr>
            <p:ph type="pic" sz="half" idx="21"/>
          </p:nvPr>
        </p:nvSpPr>
        <p:spPr>
          <a:xfrm>
            <a:off x="0" y="3159125"/>
            <a:ext cx="4577463" cy="36988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5" name="Body Level One…"/>
          <p:cNvSpPr txBox="1"/>
          <p:nvPr>
            <p:ph type="body" sz="quarter" idx="1"/>
          </p:nvPr>
        </p:nvSpPr>
        <p:spPr>
          <a:xfrm>
            <a:off x="6729983" y="786383"/>
            <a:ext cx="4617721" cy="2770634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1200"/>
              </a:spcBef>
              <a:defRPr b="1" cap="all" sz="1800"/>
            </a:lvl1pPr>
            <a:lvl2pPr>
              <a:lnSpc>
                <a:spcPct val="120000"/>
              </a:lnSpc>
              <a:spcBef>
                <a:spcPts val="1200"/>
              </a:spcBef>
              <a:defRPr b="1" cap="all" sz="1800"/>
            </a:lvl2pPr>
            <a:lvl3pPr marL="249174" indent="-308608">
              <a:lnSpc>
                <a:spcPct val="120000"/>
              </a:lnSpc>
              <a:spcBef>
                <a:spcPts val="1200"/>
              </a:spcBef>
              <a:buSzPct val="100000"/>
              <a:buChar char="•"/>
              <a:defRPr b="1" cap="all" sz="1800"/>
            </a:lvl3pPr>
            <a:lvl4pPr marL="548640" indent="-285750">
              <a:lnSpc>
                <a:spcPct val="120000"/>
              </a:lnSpc>
              <a:spcBef>
                <a:spcPts val="1200"/>
              </a:spcBef>
              <a:buSzPct val="100000"/>
              <a:buChar char="•"/>
              <a:defRPr b="1" cap="all" sz="1800"/>
            </a:lvl4pPr>
            <a:lvl5pPr marL="822960" indent="-285750">
              <a:lnSpc>
                <a:spcPct val="120000"/>
              </a:lnSpc>
              <a:spcBef>
                <a:spcPts val="1200"/>
              </a:spcBef>
              <a:buSzPct val="100000"/>
              <a:buChar char="•"/>
              <a:defRPr b="1" cap="all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LICK TO EDIT MASTER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EDIT MASTER TITLE</a:t>
            </a:r>
          </a:p>
        </p:txBody>
      </p:sp>
      <p:sp>
        <p:nvSpPr>
          <p:cNvPr id="104" name="Body Level One…"/>
          <p:cNvSpPr txBox="1"/>
          <p:nvPr>
            <p:ph type="body" sz="quarter" idx="1"/>
          </p:nvPr>
        </p:nvSpPr>
        <p:spPr>
          <a:xfrm>
            <a:off x="850391" y="1837944"/>
            <a:ext cx="10085835" cy="1426465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spcBef>
                <a:spcPts val="1200"/>
              </a:spcBef>
              <a:defRPr sz="1800"/>
            </a:lvl1pPr>
            <a:lvl2pPr>
              <a:lnSpc>
                <a:spcPct val="120000"/>
              </a:lnSpc>
              <a:spcBef>
                <a:spcPts val="1200"/>
              </a:spcBef>
              <a:defRPr sz="1800"/>
            </a:lvl2pPr>
            <a:lvl3pPr>
              <a:lnSpc>
                <a:spcPct val="120000"/>
              </a:lnSpc>
              <a:spcBef>
                <a:spcPts val="1200"/>
              </a:spcBef>
              <a:defRPr sz="1800"/>
            </a:lvl3pPr>
            <a:lvl4pPr>
              <a:lnSpc>
                <a:spcPct val="120000"/>
              </a:lnSpc>
              <a:spcBef>
                <a:spcPts val="1200"/>
              </a:spcBef>
              <a:defRPr sz="1800"/>
            </a:lvl4pPr>
            <a:lvl5pPr>
              <a:lnSpc>
                <a:spcPct val="120000"/>
              </a:lnSpc>
              <a:spcBef>
                <a:spcPts val="1200"/>
              </a:spcBef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/>
          <p:nvPr/>
        </p:nvSpPr>
        <p:spPr>
          <a:xfrm flipH="1" flipV="1" rot="5400000">
            <a:off x="8570975" y="3236975"/>
            <a:ext cx="6858003" cy="38405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pPr>
          </a:p>
        </p:txBody>
      </p:sp>
      <p:sp>
        <p:nvSpPr>
          <p:cNvPr id="3" name="CLICK TO EDIT MASTER TITLE"/>
          <p:cNvSpPr txBox="1"/>
          <p:nvPr>
            <p:ph type="title" hasCustomPrompt="1"/>
          </p:nvPr>
        </p:nvSpPr>
        <p:spPr>
          <a:xfrm>
            <a:off x="850391" y="182879"/>
            <a:ext cx="10122635" cy="1307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/>
            <a:r>
              <a:t>CLICK TO EDIT MASTER TITLE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850167" y="1828800"/>
            <a:ext cx="10126365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 rot="16200000">
            <a:off x="11849023" y="6420866"/>
            <a:ext cx="301905" cy="3073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ctr">
              <a:defRPr sz="1400">
                <a:solidFill>
                  <a:srgbClr val="FFFFFF"/>
                </a:solidFill>
                <a:latin typeface="Avenir Next LT Pro Light"/>
                <a:ea typeface="Avenir Next LT Pro Light"/>
                <a:cs typeface="Avenir Next LT Pro Light"/>
                <a:sym typeface="Avenir Next LT Pro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600" strike="noStrike" sz="3200" u="none">
          <a:solidFill>
            <a:srgbClr val="36393B"/>
          </a:solidFill>
          <a:uFillTx/>
          <a:latin typeface="Arial Black"/>
          <a:ea typeface="Arial Black"/>
          <a:cs typeface="Arial Black"/>
          <a:sym typeface="Arial Black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600" strike="noStrike" sz="3200" u="none">
          <a:solidFill>
            <a:srgbClr val="36393B"/>
          </a:solidFill>
          <a:uFillTx/>
          <a:latin typeface="Arial Black"/>
          <a:ea typeface="Arial Black"/>
          <a:cs typeface="Arial Black"/>
          <a:sym typeface="Arial Black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600" strike="noStrike" sz="3200" u="none">
          <a:solidFill>
            <a:srgbClr val="36393B"/>
          </a:solidFill>
          <a:uFillTx/>
          <a:latin typeface="Arial Black"/>
          <a:ea typeface="Arial Black"/>
          <a:cs typeface="Arial Black"/>
          <a:sym typeface="Arial Black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600" strike="noStrike" sz="3200" u="none">
          <a:solidFill>
            <a:srgbClr val="36393B"/>
          </a:solidFill>
          <a:uFillTx/>
          <a:latin typeface="Arial Black"/>
          <a:ea typeface="Arial Black"/>
          <a:cs typeface="Arial Black"/>
          <a:sym typeface="Arial Black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600" strike="noStrike" sz="3200" u="none">
          <a:solidFill>
            <a:srgbClr val="36393B"/>
          </a:solidFill>
          <a:uFillTx/>
          <a:latin typeface="Arial Black"/>
          <a:ea typeface="Arial Black"/>
          <a:cs typeface="Arial Black"/>
          <a:sym typeface="Arial Black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600" strike="noStrike" sz="3200" u="none">
          <a:solidFill>
            <a:srgbClr val="36393B"/>
          </a:solidFill>
          <a:uFillTx/>
          <a:latin typeface="Arial Black"/>
          <a:ea typeface="Arial Black"/>
          <a:cs typeface="Arial Black"/>
          <a:sym typeface="Arial Black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600" strike="noStrike" sz="3200" u="none">
          <a:solidFill>
            <a:srgbClr val="36393B"/>
          </a:solidFill>
          <a:uFillTx/>
          <a:latin typeface="Arial Black"/>
          <a:ea typeface="Arial Black"/>
          <a:cs typeface="Arial Black"/>
          <a:sym typeface="Arial Black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600" strike="noStrike" sz="3200" u="none">
          <a:solidFill>
            <a:srgbClr val="36393B"/>
          </a:solidFill>
          <a:uFillTx/>
          <a:latin typeface="Arial Black"/>
          <a:ea typeface="Arial Black"/>
          <a:cs typeface="Arial Black"/>
          <a:sym typeface="Arial Black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600" strike="noStrike" sz="3200" u="none">
          <a:solidFill>
            <a:srgbClr val="36393B"/>
          </a:solidFill>
          <a:uFillTx/>
          <a:latin typeface="Arial Black"/>
          <a:ea typeface="Arial Black"/>
          <a:cs typeface="Arial Black"/>
          <a:sym typeface="Arial Black"/>
        </a:defRPr>
      </a:lvl9pPr>
    </p:titleStyle>
    <p:bodyStyle>
      <a:lvl1pPr marL="0" marR="0" indent="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36393B"/>
          </a:solidFill>
          <a:uFillTx/>
          <a:latin typeface="Avenir Next LT Pro Light"/>
          <a:ea typeface="Avenir Next LT Pro Light"/>
          <a:cs typeface="Avenir Next LT Pro Light"/>
          <a:sym typeface="Avenir Next LT Pro Light"/>
        </a:defRPr>
      </a:lvl1pPr>
      <a:lvl2pPr marL="0" marR="0" indent="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36393B"/>
          </a:solidFill>
          <a:uFillTx/>
          <a:latin typeface="Avenir Next LT Pro Light"/>
          <a:ea typeface="Avenir Next LT Pro Light"/>
          <a:cs typeface="Avenir Next LT Pro Light"/>
          <a:sym typeface="Avenir Next LT Pro Light"/>
        </a:defRPr>
      </a:lvl2pPr>
      <a:lvl3pPr marL="0" marR="0" indent="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36393B"/>
          </a:solidFill>
          <a:uFillTx/>
          <a:latin typeface="Avenir Next LT Pro Light"/>
          <a:ea typeface="Avenir Next LT Pro Light"/>
          <a:cs typeface="Avenir Next LT Pro Light"/>
          <a:sym typeface="Avenir Next LT Pro Light"/>
        </a:defRPr>
      </a:lvl3pPr>
      <a:lvl4pPr marL="0" marR="0" indent="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36393B"/>
          </a:solidFill>
          <a:uFillTx/>
          <a:latin typeface="Avenir Next LT Pro Light"/>
          <a:ea typeface="Avenir Next LT Pro Light"/>
          <a:cs typeface="Avenir Next LT Pro Light"/>
          <a:sym typeface="Avenir Next LT Pro Light"/>
        </a:defRPr>
      </a:lvl4pPr>
      <a:lvl5pPr marL="0" marR="0" indent="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rgbClr val="36393B"/>
          </a:solidFill>
          <a:uFillTx/>
          <a:latin typeface="Avenir Next LT Pro Light"/>
          <a:ea typeface="Avenir Next LT Pro Light"/>
          <a:cs typeface="Avenir Next LT Pro Light"/>
          <a:sym typeface="Avenir Next LT Pro Light"/>
        </a:defRPr>
      </a:lvl5pPr>
      <a:lvl6pPr marL="2590800" marR="0" indent="-3048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400" u="none">
          <a:solidFill>
            <a:srgbClr val="36393B"/>
          </a:solidFill>
          <a:uFillTx/>
          <a:latin typeface="Avenir Next LT Pro Light"/>
          <a:ea typeface="Avenir Next LT Pro Light"/>
          <a:cs typeface="Avenir Next LT Pro Light"/>
          <a:sym typeface="Avenir Next LT Pro Light"/>
        </a:defRPr>
      </a:lvl6pPr>
      <a:lvl7pPr marL="3048000" marR="0" indent="-3048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400" u="none">
          <a:solidFill>
            <a:srgbClr val="36393B"/>
          </a:solidFill>
          <a:uFillTx/>
          <a:latin typeface="Avenir Next LT Pro Light"/>
          <a:ea typeface="Avenir Next LT Pro Light"/>
          <a:cs typeface="Avenir Next LT Pro Light"/>
          <a:sym typeface="Avenir Next LT Pro Light"/>
        </a:defRPr>
      </a:lvl7pPr>
      <a:lvl8pPr marL="3505200" marR="0" indent="-3048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400" u="none">
          <a:solidFill>
            <a:srgbClr val="36393B"/>
          </a:solidFill>
          <a:uFillTx/>
          <a:latin typeface="Avenir Next LT Pro Light"/>
          <a:ea typeface="Avenir Next LT Pro Light"/>
          <a:cs typeface="Avenir Next LT Pro Light"/>
          <a:sym typeface="Avenir Next LT Pro Light"/>
        </a:defRPr>
      </a:lvl8pPr>
      <a:lvl9pPr marL="3962400" marR="0" indent="-3048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400" u="none">
          <a:solidFill>
            <a:srgbClr val="36393B"/>
          </a:solidFill>
          <a:uFillTx/>
          <a:latin typeface="Avenir Next LT Pro Light"/>
          <a:ea typeface="Avenir Next LT Pro Light"/>
          <a:cs typeface="Avenir Next LT Pro Light"/>
          <a:sym typeface="Avenir Next LT Pro Light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LT Pro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LT Pro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LT Pro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LT Pro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LT Pro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LT Pro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LT Pro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LT Pro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venir Next LT Pro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le 1"/>
          <p:cNvSpPr txBox="1"/>
          <p:nvPr>
            <p:ph type="ctrTitle"/>
          </p:nvPr>
        </p:nvSpPr>
        <p:spPr>
          <a:xfrm>
            <a:off x="816766" y="1399031"/>
            <a:ext cx="6757418" cy="3427505"/>
          </a:xfrm>
          <a:prstGeom prst="rect">
            <a:avLst/>
          </a:prstGeom>
        </p:spPr>
        <p:txBody>
          <a:bodyPr/>
          <a:lstStyle/>
          <a:p>
            <a:pPr/>
            <a:r>
              <a:t>Product</a:t>
            </a:r>
            <a:br/>
            <a:r>
              <a:t>Pitch</a:t>
            </a:r>
            <a:br/>
            <a:r>
              <a:t>deck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Custom">
      <a:dk1>
        <a:srgbClr val="36393B"/>
      </a:dk1>
      <a:lt1>
        <a:srgbClr val="FFFFFF"/>
      </a:lt1>
      <a:dk2>
        <a:srgbClr val="A7A7A7"/>
      </a:dk2>
      <a:lt2>
        <a:srgbClr val="535353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0000FF"/>
      </a:hlink>
      <a:folHlink>
        <a:srgbClr val="FF00FF"/>
      </a:folHlink>
    </a:clrScheme>
    <a:fontScheme name="Custom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Cust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6393B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6393B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Cust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0000FF"/>
      </a:hlink>
      <a:folHlink>
        <a:srgbClr val="FF00FF"/>
      </a:folHlink>
    </a:clrScheme>
    <a:fontScheme name="Custom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Cust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6393B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6393B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